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0" r:id="rId3"/>
    <p:sldId id="259" r:id="rId4"/>
    <p:sldId id="257" r:id="rId5"/>
    <p:sldId id="258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12/30/2020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531" y="403652"/>
            <a:ext cx="9806939" cy="2535489"/>
          </a:xfrm>
          <a:effectLst>
            <a:softEdge rad="317500"/>
          </a:effectLst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2019-2020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Dönem</a:t>
            </a:r>
            <a:r>
              <a:rPr lang="tr-T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Mezunları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tr-T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Online </a:t>
            </a:r>
            <a:r>
              <a:rPr lang="tr-T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MEZUNİYET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Toplan</a:t>
            </a:r>
            <a:r>
              <a:rPr lang="tr-T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ı</a:t>
            </a:r>
            <a:r>
              <a:rPr lang="tr-T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SI</a:t>
            </a:r>
            <a:endParaRPr lang="en-US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0894" y="3091924"/>
            <a:ext cx="6801612" cy="683245"/>
          </a:xfrm>
        </p:spPr>
        <p:txBody>
          <a:bodyPr>
            <a:normAutofit/>
          </a:bodyPr>
          <a:lstStyle/>
          <a:p>
            <a:r>
              <a:rPr lang="en-US" sz="3200" i="1" dirty="0" err="1">
                <a:solidFill>
                  <a:schemeClr val="bg1"/>
                </a:solidFill>
              </a:rPr>
              <a:t>Cevher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Hazırlama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</a:rPr>
              <a:t>Mühend</a:t>
            </a:r>
            <a:r>
              <a:rPr lang="tr-TR" sz="3200" i="1" dirty="0" smtClean="0">
                <a:solidFill>
                  <a:schemeClr val="bg1"/>
                </a:solidFill>
              </a:rPr>
              <a:t>i</a:t>
            </a:r>
            <a:r>
              <a:rPr lang="en-US" sz="3200" i="1" dirty="0" err="1" smtClean="0">
                <a:solidFill>
                  <a:schemeClr val="bg1"/>
                </a:solidFill>
              </a:rPr>
              <a:t>sl</a:t>
            </a:r>
            <a:r>
              <a:rPr lang="tr-TR" sz="3200" i="1" dirty="0" smtClean="0">
                <a:solidFill>
                  <a:schemeClr val="bg1"/>
                </a:solidFill>
              </a:rPr>
              <a:t>i</a:t>
            </a:r>
            <a:r>
              <a:rPr lang="en-US" sz="3200" i="1" dirty="0" smtClean="0">
                <a:solidFill>
                  <a:schemeClr val="bg1"/>
                </a:solidFill>
              </a:rPr>
              <a:t>ğ</a:t>
            </a:r>
            <a:r>
              <a:rPr lang="tr-TR" sz="3200" i="1" dirty="0" smtClean="0">
                <a:solidFill>
                  <a:schemeClr val="bg1"/>
                </a:solidFill>
              </a:rPr>
              <a:t>i</a:t>
            </a:r>
            <a:r>
              <a:rPr lang="en-US" sz="3200" i="1" dirty="0" smtClean="0">
                <a:solidFill>
                  <a:schemeClr val="bg1"/>
                </a:solidFill>
              </a:rPr>
              <a:t> B</a:t>
            </a:r>
            <a:r>
              <a:rPr lang="tr-TR" sz="3200" i="1" dirty="0" smtClean="0">
                <a:solidFill>
                  <a:schemeClr val="bg1"/>
                </a:solidFill>
              </a:rPr>
              <a:t>ölümü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018" y="4158532"/>
            <a:ext cx="5883965" cy="2615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84" y="4394958"/>
            <a:ext cx="2878372" cy="23795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14843" y="4276744"/>
            <a:ext cx="2878372" cy="23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135325"/>
            <a:ext cx="5359400" cy="1134640"/>
          </a:xfrm>
          <a:effectLst>
            <a:softEdge rad="127000"/>
          </a:effectLst>
        </p:spPr>
        <p:txBody>
          <a:bodyPr/>
          <a:lstStyle/>
          <a:p>
            <a:r>
              <a:rPr lang="en-US" sz="2400" b="1" dirty="0" smtClean="0">
                <a:latin typeface="Arial Black" panose="020B0A04020102020204" pitchFamily="34" charset="0"/>
              </a:rPr>
              <a:t>2019-2020 </a:t>
            </a:r>
            <a:r>
              <a:rPr lang="en-US" sz="2400" b="1" dirty="0" err="1" smtClean="0">
                <a:latin typeface="Arial Black" panose="020B0A04020102020204" pitchFamily="34" charset="0"/>
              </a:rPr>
              <a:t>Dönemİ</a:t>
            </a:r>
            <a:r>
              <a:rPr lang="en-US" sz="2400" b="1" dirty="0" smtClean="0">
                <a:latin typeface="Arial Black" panose="020B0A04020102020204" pitchFamily="34" charset="0"/>
              </a:rPr>
              <a:t> </a:t>
            </a:r>
            <a:r>
              <a:rPr lang="en-US" sz="2400" b="1" dirty="0" err="1" smtClean="0">
                <a:latin typeface="Arial Black" panose="020B0A04020102020204" pitchFamily="34" charset="0"/>
              </a:rPr>
              <a:t>Mezunlarımız</a:t>
            </a:r>
            <a:r>
              <a:rPr lang="en-US" sz="2400" b="1" dirty="0" smtClean="0">
                <a:latin typeface="Arial Black" panose="020B0A04020102020204" pitchFamily="34" charset="0"/>
              </a:rPr>
              <a:t> 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613" y="1272939"/>
            <a:ext cx="5206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Muhammed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Çelik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Gülşah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Güven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Ceyda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Şavran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 smtClean="0"/>
              <a:t>Feyza</a:t>
            </a:r>
            <a:r>
              <a:rPr lang="en-US" sz="2400" dirty="0" smtClean="0"/>
              <a:t> </a:t>
            </a:r>
            <a:r>
              <a:rPr lang="en-US" sz="2400" dirty="0" err="1"/>
              <a:t>Ayça</a:t>
            </a:r>
            <a:r>
              <a:rPr lang="en-US" sz="2400" dirty="0"/>
              <a:t> </a:t>
            </a:r>
            <a:r>
              <a:rPr lang="en-US" sz="2400" dirty="0" err="1"/>
              <a:t>Korkut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Melike</a:t>
            </a:r>
            <a:r>
              <a:rPr lang="en-US" sz="2400" dirty="0"/>
              <a:t>  </a:t>
            </a:r>
            <a:r>
              <a:rPr lang="en-US" sz="2400" dirty="0" err="1"/>
              <a:t>Yaşar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Erhan</a:t>
            </a:r>
            <a:r>
              <a:rPr lang="en-US" sz="2400" dirty="0"/>
              <a:t>  </a:t>
            </a:r>
            <a:r>
              <a:rPr lang="en-US" sz="2400" dirty="0" err="1"/>
              <a:t>Doğan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Kıvılcım</a:t>
            </a:r>
            <a:r>
              <a:rPr lang="en-US" sz="2400" dirty="0"/>
              <a:t>  </a:t>
            </a:r>
            <a:r>
              <a:rPr lang="en-US" sz="2400" dirty="0" err="1"/>
              <a:t>Yarkın</a:t>
            </a:r>
            <a:r>
              <a:rPr lang="en-US" sz="2400" dirty="0"/>
              <a:t> </a:t>
            </a:r>
            <a:r>
              <a:rPr lang="en-US" sz="2400" dirty="0" err="1"/>
              <a:t>Genç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Cengiz</a:t>
            </a:r>
            <a:r>
              <a:rPr lang="en-US" sz="2400" dirty="0"/>
              <a:t>  </a:t>
            </a:r>
            <a:r>
              <a:rPr lang="en-US" sz="2400" dirty="0" err="1"/>
              <a:t>Parlakgül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Şirin</a:t>
            </a:r>
            <a:r>
              <a:rPr lang="en-US" sz="2400" dirty="0"/>
              <a:t>  </a:t>
            </a:r>
            <a:r>
              <a:rPr lang="en-US" sz="2400" dirty="0" err="1"/>
              <a:t>Güngör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Rumeysa</a:t>
            </a:r>
            <a:r>
              <a:rPr lang="en-US" sz="2400" dirty="0"/>
              <a:t>  </a:t>
            </a:r>
            <a:r>
              <a:rPr lang="en-US" sz="2400" dirty="0" err="1"/>
              <a:t>Tiryaki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Emel</a:t>
            </a:r>
            <a:r>
              <a:rPr lang="en-US" sz="2400" dirty="0"/>
              <a:t>  </a:t>
            </a:r>
            <a:r>
              <a:rPr lang="en-US" sz="2400" dirty="0" err="1"/>
              <a:t>Yıldız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Enis</a:t>
            </a:r>
            <a:r>
              <a:rPr lang="en-US" sz="2400" dirty="0"/>
              <a:t>  </a:t>
            </a:r>
            <a:r>
              <a:rPr lang="en-US" sz="2400" dirty="0" err="1"/>
              <a:t>Kollugil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Mehmet  </a:t>
            </a:r>
            <a:r>
              <a:rPr lang="en-US" sz="2400" dirty="0" err="1"/>
              <a:t>Koç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Tolunay</a:t>
            </a:r>
            <a:r>
              <a:rPr lang="en-US" sz="2400" dirty="0"/>
              <a:t>  </a:t>
            </a:r>
            <a:r>
              <a:rPr lang="en-US" sz="2400" dirty="0" err="1" smtClean="0"/>
              <a:t>Atılgan</a:t>
            </a:r>
            <a:endParaRPr lang="tr-TR" sz="2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Özgür</a:t>
            </a:r>
            <a:r>
              <a:rPr lang="en-US" sz="2400" dirty="0"/>
              <a:t> </a:t>
            </a:r>
            <a:r>
              <a:rPr lang="en-US" sz="2400" dirty="0" err="1"/>
              <a:t>Kadir</a:t>
            </a:r>
            <a:r>
              <a:rPr lang="en-US" sz="2400" dirty="0"/>
              <a:t> </a:t>
            </a:r>
            <a:r>
              <a:rPr lang="en-US" sz="2400" dirty="0" err="1" smtClean="0"/>
              <a:t>Altuntaş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b="20371"/>
          <a:stretch/>
        </p:blipFill>
        <p:spPr>
          <a:xfrm>
            <a:off x="4309097" y="2850844"/>
            <a:ext cx="4885151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3935" y="3975199"/>
            <a:ext cx="2075473" cy="3690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18519" b="7222"/>
          <a:stretch/>
        </p:blipFill>
        <p:spPr>
          <a:xfrm>
            <a:off x="6392537" y="108257"/>
            <a:ext cx="5008852" cy="292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22059" r="13160" b="7856"/>
          <a:stretch/>
        </p:blipFill>
        <p:spPr>
          <a:xfrm rot="443054">
            <a:off x="10134604" y="2521874"/>
            <a:ext cx="1533347" cy="193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9259" r="8695" b="11852"/>
          <a:stretch/>
        </p:blipFill>
        <p:spPr>
          <a:xfrm rot="299724">
            <a:off x="8997874" y="3458374"/>
            <a:ext cx="1794015" cy="217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" r="-576" b="7593"/>
          <a:stretch/>
        </p:blipFill>
        <p:spPr>
          <a:xfrm rot="15607765">
            <a:off x="9599249" y="4337265"/>
            <a:ext cx="1835303" cy="2969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308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r="12500" b="24075"/>
          <a:stretch/>
        </p:blipFill>
        <p:spPr>
          <a:xfrm>
            <a:off x="6296297" y="0"/>
            <a:ext cx="3953444" cy="2296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135325"/>
            <a:ext cx="5359400" cy="1134640"/>
          </a:xfrm>
          <a:effectLst>
            <a:softEdge rad="127000"/>
          </a:effectLst>
        </p:spPr>
        <p:txBody>
          <a:bodyPr/>
          <a:lstStyle/>
          <a:p>
            <a:r>
              <a:rPr lang="en-US" sz="2400" b="1" dirty="0" smtClean="0">
                <a:latin typeface="Arial Black" panose="020B0A04020102020204" pitchFamily="34" charset="0"/>
              </a:rPr>
              <a:t>2019-2020 </a:t>
            </a:r>
            <a:r>
              <a:rPr lang="en-US" sz="2400" b="1" dirty="0" err="1" smtClean="0">
                <a:latin typeface="Arial Black" panose="020B0A04020102020204" pitchFamily="34" charset="0"/>
              </a:rPr>
              <a:t>Dönemİ</a:t>
            </a:r>
            <a:r>
              <a:rPr lang="en-US" sz="2400" b="1" dirty="0" smtClean="0">
                <a:latin typeface="Arial Black" panose="020B0A04020102020204" pitchFamily="34" charset="0"/>
              </a:rPr>
              <a:t> </a:t>
            </a:r>
            <a:r>
              <a:rPr lang="en-US" sz="2400" b="1" dirty="0" err="1" smtClean="0">
                <a:latin typeface="Arial Black" panose="020B0A04020102020204" pitchFamily="34" charset="0"/>
              </a:rPr>
              <a:t>Mezunlarımız</a:t>
            </a:r>
            <a:r>
              <a:rPr lang="en-US" sz="2400" b="1" dirty="0" smtClean="0">
                <a:latin typeface="Arial Black" panose="020B0A04020102020204" pitchFamily="34" charset="0"/>
              </a:rPr>
              <a:t> 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5556" r="7425" b="34444"/>
          <a:stretch/>
        </p:blipFill>
        <p:spPr>
          <a:xfrm>
            <a:off x="3175711" y="1965606"/>
            <a:ext cx="4415430" cy="248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330200" y="1697144"/>
            <a:ext cx="5359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 smtClean="0"/>
              <a:t>Fırat</a:t>
            </a:r>
            <a:r>
              <a:rPr lang="en-US" sz="2400" dirty="0" smtClean="0"/>
              <a:t> </a:t>
            </a:r>
            <a:r>
              <a:rPr lang="en-US" sz="2400" dirty="0"/>
              <a:t>Can </a:t>
            </a:r>
            <a:r>
              <a:rPr lang="en-US" sz="2400" dirty="0" err="1"/>
              <a:t>Taze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Merve</a:t>
            </a:r>
            <a:r>
              <a:rPr lang="en-US" sz="2400" dirty="0"/>
              <a:t>  </a:t>
            </a:r>
            <a:r>
              <a:rPr lang="en-US" sz="2400" dirty="0" err="1"/>
              <a:t>Yanık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 smtClean="0"/>
              <a:t>Ozan</a:t>
            </a:r>
            <a:r>
              <a:rPr lang="en-US" sz="2400" dirty="0" smtClean="0"/>
              <a:t>  </a:t>
            </a:r>
            <a:r>
              <a:rPr lang="en-US" sz="2400" dirty="0" err="1"/>
              <a:t>Akdemir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Necla</a:t>
            </a:r>
            <a:r>
              <a:rPr lang="en-US" sz="2400" dirty="0"/>
              <a:t> </a:t>
            </a:r>
            <a:r>
              <a:rPr lang="en-US" sz="2400" dirty="0" err="1"/>
              <a:t>İrem</a:t>
            </a:r>
            <a:r>
              <a:rPr lang="en-US" sz="2400" dirty="0"/>
              <a:t> </a:t>
            </a:r>
            <a:r>
              <a:rPr lang="en-US" sz="2400" dirty="0" err="1"/>
              <a:t>Özcan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Ebru</a:t>
            </a:r>
            <a:r>
              <a:rPr lang="en-US" sz="2400" dirty="0"/>
              <a:t>  </a:t>
            </a:r>
            <a:r>
              <a:rPr lang="en-US" sz="2400" dirty="0" err="1"/>
              <a:t>Taşçı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Ceyda</a:t>
            </a:r>
            <a:r>
              <a:rPr lang="en-US" sz="2400" dirty="0"/>
              <a:t> </a:t>
            </a:r>
            <a:r>
              <a:rPr lang="en-US" sz="2400" dirty="0" err="1"/>
              <a:t>Nur</a:t>
            </a:r>
            <a:r>
              <a:rPr lang="en-US" sz="2400" dirty="0"/>
              <a:t> </a:t>
            </a:r>
            <a:r>
              <a:rPr lang="en-US" sz="2400" dirty="0" err="1"/>
              <a:t>Oğuz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Tuğçe</a:t>
            </a:r>
            <a:r>
              <a:rPr lang="en-US" sz="2400" dirty="0"/>
              <a:t>  </a:t>
            </a:r>
            <a:r>
              <a:rPr lang="en-US" sz="2400" dirty="0" err="1"/>
              <a:t>Yıldız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Nazlım</a:t>
            </a:r>
            <a:r>
              <a:rPr lang="en-US" sz="2400" dirty="0"/>
              <a:t> </a:t>
            </a:r>
            <a:r>
              <a:rPr lang="en-US" sz="2400" dirty="0" err="1"/>
              <a:t>İlkyaz</a:t>
            </a:r>
            <a:r>
              <a:rPr lang="en-US" sz="2400" dirty="0"/>
              <a:t> </a:t>
            </a:r>
            <a:r>
              <a:rPr lang="en-US" sz="2400" dirty="0" err="1"/>
              <a:t>Dinç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 smtClean="0"/>
              <a:t>Şe</a:t>
            </a:r>
            <a:r>
              <a:rPr lang="tr-TR" sz="2400" dirty="0" smtClean="0"/>
              <a:t>vval</a:t>
            </a:r>
            <a:r>
              <a:rPr lang="en-US" sz="2400" dirty="0" smtClean="0"/>
              <a:t> </a:t>
            </a:r>
            <a:r>
              <a:rPr lang="en-US" sz="2400" dirty="0" err="1"/>
              <a:t>Sinem</a:t>
            </a:r>
            <a:r>
              <a:rPr lang="en-US" sz="2400" dirty="0"/>
              <a:t> </a:t>
            </a:r>
            <a:r>
              <a:rPr lang="en-US" sz="2400" dirty="0" err="1"/>
              <a:t>Özelhanoğlu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Recep</a:t>
            </a:r>
            <a:r>
              <a:rPr lang="en-US" sz="2400" dirty="0"/>
              <a:t> </a:t>
            </a:r>
            <a:r>
              <a:rPr lang="en-US" sz="2400" dirty="0" err="1"/>
              <a:t>Güneş</a:t>
            </a:r>
            <a:r>
              <a:rPr lang="en-US" sz="2400" dirty="0"/>
              <a:t> </a:t>
            </a:r>
            <a:r>
              <a:rPr lang="en-US" sz="2400" dirty="0" err="1"/>
              <a:t>Türkay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/>
              <a:t>Yıldız</a:t>
            </a:r>
            <a:r>
              <a:rPr lang="en-US" sz="2400" dirty="0"/>
              <a:t>  </a:t>
            </a:r>
            <a:r>
              <a:rPr lang="en-US" sz="2400" dirty="0" err="1"/>
              <a:t>Göktaş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 smtClean="0"/>
              <a:t>Ozan</a:t>
            </a:r>
            <a:r>
              <a:rPr lang="en-US" sz="2400" dirty="0" smtClean="0"/>
              <a:t>  </a:t>
            </a:r>
            <a:r>
              <a:rPr lang="en-US" sz="2400" dirty="0" err="1"/>
              <a:t>Bedük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 smtClean="0"/>
              <a:t>Kaan</a:t>
            </a:r>
            <a:r>
              <a:rPr lang="en-US" sz="2400" dirty="0" smtClean="0"/>
              <a:t>  </a:t>
            </a:r>
            <a:r>
              <a:rPr lang="en-US" sz="2400" dirty="0" err="1" smtClean="0"/>
              <a:t>Gören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16482" r="6944" b="23704"/>
          <a:stretch/>
        </p:blipFill>
        <p:spPr>
          <a:xfrm rot="463831">
            <a:off x="7344393" y="2246209"/>
            <a:ext cx="4703898" cy="245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27432" r="13473" b="27037"/>
          <a:stretch/>
        </p:blipFill>
        <p:spPr>
          <a:xfrm>
            <a:off x="7052807" y="4471418"/>
            <a:ext cx="4922171" cy="227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25290"/>
          <a:stretch/>
        </p:blipFill>
        <p:spPr>
          <a:xfrm rot="20839964">
            <a:off x="10080306" y="401594"/>
            <a:ext cx="1912290" cy="2030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24815" r="3087" b="11296"/>
          <a:stretch/>
        </p:blipFill>
        <p:spPr>
          <a:xfrm rot="1019803">
            <a:off x="4014274" y="4529928"/>
            <a:ext cx="3116911" cy="2031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9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79574" y="427728"/>
            <a:ext cx="4866747" cy="1134640"/>
          </a:xfrm>
          <a:effectLst>
            <a:softEdge rad="127000"/>
          </a:effectLst>
        </p:spPr>
        <p:txBody>
          <a:bodyPr/>
          <a:lstStyle/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Dereceye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G</a:t>
            </a:r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ÖĞRENCİLERİMİZ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216" r="21205" b="27232"/>
          <a:stretch/>
        </p:blipFill>
        <p:spPr>
          <a:xfrm>
            <a:off x="5652240" y="1369657"/>
            <a:ext cx="5915771" cy="4161152"/>
          </a:xfrm>
          <a:prstGeom prst="rect">
            <a:avLst/>
          </a:prstGeom>
          <a:ln>
            <a:noFill/>
          </a:ln>
          <a:effectLst>
            <a:glow rad="228600">
              <a:srgbClr val="C00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9" name="Text Placeholder 18"/>
          <p:cNvSpPr>
            <a:spLocks noGrp="1"/>
          </p:cNvSpPr>
          <p:nvPr>
            <p:ph type="body" sz="half" idx="2"/>
          </p:nvPr>
        </p:nvSpPr>
        <p:spPr>
          <a:xfrm>
            <a:off x="818133" y="2457718"/>
            <a:ext cx="4389628" cy="2194037"/>
          </a:xfrm>
        </p:spPr>
        <p:txBody>
          <a:bodyPr>
            <a:noAutofit/>
          </a:bodyPr>
          <a:lstStyle/>
          <a:p>
            <a:pPr marL="514350" indent="-514350" algn="l">
              <a:buClrTx/>
              <a:buFont typeface="+mj-lt"/>
              <a:buAutoNum type="arabicPeriod"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Muhammed 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Çelik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ClrTx/>
              <a:buFont typeface="+mj-lt"/>
              <a:buAutoNum type="arabicPeriod"/>
            </a:pP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Gülşah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Güven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ClrTx/>
              <a:buFont typeface="+mj-lt"/>
              <a:buAutoNum type="arabicPeriod"/>
            </a:pP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Ceyda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Şavran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7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370" y="261482"/>
            <a:ext cx="4494998" cy="923454"/>
          </a:xfrm>
          <a:effectLst>
            <a:softEdge rad="127000"/>
          </a:effectLst>
        </p:spPr>
        <p:txBody>
          <a:bodyPr/>
          <a:lstStyle/>
          <a:p>
            <a:r>
              <a:rPr lang="en-US" sz="3200" b="1" dirty="0" smtClean="0">
                <a:latin typeface="Arial Black" panose="020B0A04020102020204" pitchFamily="34" charset="0"/>
              </a:rPr>
              <a:t>ÖDÜLLER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685" y="1341693"/>
            <a:ext cx="543463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Esan-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Eczacıbaşı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dereceye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giren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her 3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meslektaşımıza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da "1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sene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Storytel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aboneliği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Amazon'dan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hediye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çeki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Yurt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Madenciliği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Vakfı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Birinciye</a:t>
            </a:r>
            <a:r>
              <a:rPr lang="en-US" sz="2000" dirty="0"/>
              <a:t> Cross </a:t>
            </a:r>
            <a:r>
              <a:rPr lang="en-US" sz="2000" dirty="0" err="1"/>
              <a:t>Kalem</a:t>
            </a:r>
            <a:r>
              <a:rPr lang="en-US" sz="2000" dirty="0"/>
              <a:t>, YMGV </a:t>
            </a:r>
            <a:r>
              <a:rPr lang="en-US" sz="2000" dirty="0" err="1"/>
              <a:t>yayınları</a:t>
            </a:r>
            <a:r>
              <a:rPr lang="en-US" sz="2000" dirty="0"/>
              <a:t> </a:t>
            </a:r>
            <a:r>
              <a:rPr lang="en-US" sz="2000" dirty="0" err="1"/>
              <a:t>ikinci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üçüncüye</a:t>
            </a:r>
            <a:r>
              <a:rPr lang="en-US" sz="2000" dirty="0"/>
              <a:t> YMGV </a:t>
            </a:r>
            <a:r>
              <a:rPr lang="en-US" sz="2000" dirty="0" err="1"/>
              <a:t>yayınları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Maden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Mühendisleri</a:t>
            </a: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Odası,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İstanbul </a:t>
            </a: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Şubesi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Cevher</a:t>
            </a:r>
            <a:r>
              <a:rPr lang="en-US" dirty="0" smtClean="0"/>
              <a:t> </a:t>
            </a:r>
            <a:r>
              <a:rPr lang="en-US" dirty="0" err="1"/>
              <a:t>Hazırlama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Zenginleştirme</a:t>
            </a:r>
            <a:r>
              <a:rPr lang="en-US" dirty="0"/>
              <a:t> </a:t>
            </a:r>
            <a:r>
              <a:rPr lang="en-US" dirty="0" err="1"/>
              <a:t>Kitabı</a:t>
            </a:r>
            <a:r>
              <a:rPr lang="en-US" dirty="0"/>
              <a:t>, </a:t>
            </a:r>
            <a:r>
              <a:rPr lang="en-US" dirty="0" err="1"/>
              <a:t>Lityum</a:t>
            </a:r>
            <a:r>
              <a:rPr lang="en-US" dirty="0"/>
              <a:t> </a:t>
            </a:r>
            <a:r>
              <a:rPr lang="en-US" dirty="0" err="1"/>
              <a:t>Kitabı</a:t>
            </a:r>
            <a:r>
              <a:rPr lang="en-US" dirty="0"/>
              <a:t>, </a:t>
            </a:r>
            <a:r>
              <a:rPr lang="en-US" dirty="0" err="1"/>
              <a:t>Kapalı</a:t>
            </a:r>
            <a:r>
              <a:rPr lang="en-US" dirty="0"/>
              <a:t> </a:t>
            </a:r>
            <a:r>
              <a:rPr lang="en-US" dirty="0" err="1"/>
              <a:t>Değirmenler</a:t>
            </a:r>
            <a:r>
              <a:rPr lang="en-US" dirty="0"/>
              <a:t> </a:t>
            </a:r>
            <a:r>
              <a:rPr lang="en-US" dirty="0" err="1"/>
              <a:t>Kitabı</a:t>
            </a:r>
            <a:r>
              <a:rPr lang="en-US" dirty="0"/>
              <a:t>, </a:t>
            </a:r>
            <a:r>
              <a:rPr lang="en-US" dirty="0" err="1"/>
              <a:t>Maden</a:t>
            </a:r>
            <a:r>
              <a:rPr lang="en-US" dirty="0"/>
              <a:t> </a:t>
            </a:r>
            <a:r>
              <a:rPr lang="en-US" dirty="0" err="1"/>
              <a:t>Kanunu</a:t>
            </a:r>
            <a:r>
              <a:rPr lang="en-US" dirty="0"/>
              <a:t>, İstanbul </a:t>
            </a:r>
            <a:r>
              <a:rPr lang="en-US" dirty="0" err="1"/>
              <a:t>Şubeden</a:t>
            </a:r>
            <a:r>
              <a:rPr lang="en-US" dirty="0"/>
              <a:t> </a:t>
            </a:r>
            <a:r>
              <a:rPr lang="en-US" dirty="0" err="1"/>
              <a:t>Sempozyumlara</a:t>
            </a:r>
            <a:r>
              <a:rPr lang="en-US" dirty="0"/>
              <a:t> </a:t>
            </a:r>
            <a:r>
              <a:rPr lang="en-US" dirty="0" err="1"/>
              <a:t>Delegelik</a:t>
            </a:r>
            <a:r>
              <a:rPr lang="en-US" dirty="0"/>
              <a:t> </a:t>
            </a:r>
            <a:r>
              <a:rPr lang="en-US" dirty="0" err="1"/>
              <a:t>Hakkında</a:t>
            </a:r>
            <a:r>
              <a:rPr lang="en-US" dirty="0"/>
              <a:t> </a:t>
            </a:r>
            <a:r>
              <a:rPr lang="en-US" dirty="0" err="1"/>
              <a:t>Yazı</a:t>
            </a:r>
            <a:r>
              <a:rPr lang="en-US" dirty="0"/>
              <a:t>, </a:t>
            </a:r>
            <a:r>
              <a:rPr lang="en-US" dirty="0" err="1"/>
              <a:t>Rozet</a:t>
            </a:r>
            <a:r>
              <a:rPr lang="en-US" dirty="0"/>
              <a:t>, </a:t>
            </a:r>
            <a:r>
              <a:rPr lang="en-US" dirty="0" err="1" smtClean="0"/>
              <a:t>Kalem</a:t>
            </a: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Tüfekçioğlu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ödülü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Gümüştaş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ödülü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Türk Maadin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ödülü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Merta Makina: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ödülü</a:t>
            </a:r>
            <a:endParaRPr lang="tr-T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Cevher Hazırlama Müh. Bölümü: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İTÜ Ürünleri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90" y="78378"/>
            <a:ext cx="6612380" cy="289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5" t="18195" r="6035" b="20022"/>
          <a:stretch/>
        </p:blipFill>
        <p:spPr>
          <a:xfrm>
            <a:off x="6680200" y="2302330"/>
            <a:ext cx="4713249" cy="267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4604" r="623" b="4604"/>
          <a:stretch/>
        </p:blipFill>
        <p:spPr>
          <a:xfrm>
            <a:off x="5649319" y="4544684"/>
            <a:ext cx="3061679" cy="2197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4629" r="1051" b="5000"/>
          <a:stretch/>
        </p:blipFill>
        <p:spPr>
          <a:xfrm>
            <a:off x="8885810" y="4544684"/>
            <a:ext cx="307504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419703" y="310519"/>
            <a:ext cx="3750424" cy="2210612"/>
          </a:xfrm>
          <a:effectLst>
            <a:softEdge rad="317500"/>
          </a:effectLst>
        </p:spPr>
        <p:txBody>
          <a:bodyPr/>
          <a:lstStyle/>
          <a:p>
            <a:r>
              <a:rPr lang="tr-TR" dirty="0" smtClean="0">
                <a:latin typeface="Arial Black" panose="020B0A04020102020204" pitchFamily="34" charset="0"/>
              </a:rPr>
              <a:t>Online mezuniyet töreni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10597" r="13116" b="13407"/>
          <a:stretch/>
        </p:blipFill>
        <p:spPr>
          <a:xfrm>
            <a:off x="149451" y="122895"/>
            <a:ext cx="6159910" cy="35805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10253" r="13179" b="13057"/>
          <a:stretch/>
        </p:blipFill>
        <p:spPr>
          <a:xfrm>
            <a:off x="5921811" y="3179604"/>
            <a:ext cx="6136600" cy="35805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Metin kutusu 2"/>
          <p:cNvSpPr txBox="1"/>
          <p:nvPr/>
        </p:nvSpPr>
        <p:spPr>
          <a:xfrm>
            <a:off x="809898" y="4416224"/>
            <a:ext cx="41829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dirty="0" smtClean="0"/>
              <a:t>Saygıdeğer hocalarımızın, mezun olan öğrencilerimizin ve değerli sektör temsilcilerinin katılımıyla 2019-2020 yılı mezunlarımız için online mezuniyet töreni gerçekleştirilmiştir.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992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45702"/>
            <a:ext cx="8991600" cy="1645920"/>
          </a:xfrm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tr-TR" sz="3100" i="1" dirty="0" smtClean="0">
                <a:solidFill>
                  <a:srgbClr val="0070C0"/>
                </a:solidFill>
              </a:rPr>
              <a:t>Tüm MezunlarımızA Başarılar  ve SAĞLIKLI VE MUTLU BİR YIL DİLİYORUZ</a:t>
            </a:r>
            <a:r>
              <a:rPr lang="tr-TR" i="1" dirty="0" smtClean="0"/>
              <a:t>.</a:t>
            </a:r>
            <a:br>
              <a:rPr lang="tr-TR" i="1" dirty="0" smtClean="0"/>
            </a:br>
            <a:r>
              <a:rPr lang="tr-TR" sz="2200" i="1" dirty="0" smtClean="0"/>
              <a:t>CeVHEr hAZIRLAMA MÜHENDİSLİĞİ  BÖLÜMÜ  </a:t>
            </a:r>
            <a:endParaRPr lang="tr-TR" sz="2200" i="1" dirty="0"/>
          </a:p>
        </p:txBody>
      </p:sp>
      <p:pic>
        <p:nvPicPr>
          <p:cNvPr id="1026" name="Picture 2" descr="Türkiye’nin ilk online kep atma töre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143124"/>
            <a:ext cx="6067425" cy="22436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6667" y1="23111" x2="86667" y2="23111"/>
                        <a14:foregroundMark x1="84444" y1="25333" x2="84444" y2="25333"/>
                        <a14:foregroundMark x1="88444" y1="22667" x2="88444" y2="2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85" y="193371"/>
            <a:ext cx="2143125" cy="214312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6667" y1="23111" x2="86667" y2="23111"/>
                        <a14:foregroundMark x1="84444" y1="25333" x2="84444" y2="25333"/>
                        <a14:foregroundMark x1="88444" y1="22667" x2="88444" y2="2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89291" y="193371"/>
            <a:ext cx="2143125" cy="2143125"/>
          </a:xfrm>
          <a:prstGeom prst="rect">
            <a:avLst/>
          </a:prstGeom>
        </p:spPr>
      </p:pic>
      <p:pic>
        <p:nvPicPr>
          <p:cNvPr id="4" name="Picture 2" descr="Happy New Year 2021 With Stars, Happy New Year, New 2021 Year, Blonde  Colors PNG and Vector with Transparent Background for Free Downloa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094" y1="25781" x2="36094" y2="25781"/>
                        <a14:foregroundMark x1="36094" y1="24375" x2="36094" y2="24375"/>
                        <a14:foregroundMark x1="34688" y1="26563" x2="34688" y2="26563"/>
                        <a14:foregroundMark x1="32969" y1="26719" x2="32969" y2="26719"/>
                        <a14:foregroundMark x1="31094" y1="26719" x2="31094" y2="26719"/>
                        <a14:foregroundMark x1="31875" y1="28438" x2="31875" y2="28438"/>
                        <a14:foregroundMark x1="32344" y1="29063" x2="32344" y2="29063"/>
                        <a14:foregroundMark x1="30000" y1="26094" x2="30000" y2="26094"/>
                        <a14:foregroundMark x1="32656" y1="31875" x2="32656" y2="31875"/>
                        <a14:foregroundMark x1="32344" y1="30156" x2="32344" y2="30156"/>
                        <a14:foregroundMark x1="31875" y1="32344" x2="31875" y2="32344"/>
                        <a14:foregroundMark x1="33906" y1="31250" x2="33906" y2="31250"/>
                        <a14:foregroundMark x1="33906" y1="29844" x2="33906" y2="29844"/>
                        <a14:foregroundMark x1="33906" y1="28750" x2="33906" y2="28750"/>
                        <a14:foregroundMark x1="34688" y1="28125" x2="34688" y2="28125"/>
                        <a14:foregroundMark x1="35625" y1="27500" x2="35625" y2="27500"/>
                        <a14:foregroundMark x1="36406" y1="27031" x2="37031" y2="26719"/>
                        <a14:foregroundMark x1="37500" y1="26719" x2="37500" y2="26719"/>
                        <a14:foregroundMark x1="37969" y1="27187" x2="39219" y2="27813"/>
                        <a14:foregroundMark x1="39219" y1="27813" x2="39219" y2="27813"/>
                        <a14:foregroundMark x1="39375" y1="27813" x2="39375" y2="27813"/>
                        <a14:foregroundMark x1="39844" y1="27813" x2="39844" y2="27813"/>
                        <a14:foregroundMark x1="40156" y1="28281" x2="40156" y2="28281"/>
                        <a14:foregroundMark x1="62656" y1="29531" x2="62656" y2="29531"/>
                        <a14:foregroundMark x1="62813" y1="28438" x2="62813" y2="28438"/>
                        <a14:foregroundMark x1="65000" y1="28281" x2="65000" y2="28281"/>
                        <a14:foregroundMark x1="65781" y1="28281" x2="65781" y2="28281"/>
                        <a14:foregroundMark x1="65156" y1="26094" x2="65156" y2="26094"/>
                        <a14:foregroundMark x1="66875" y1="28281" x2="66875" y2="28281"/>
                        <a14:foregroundMark x1="67969" y1="28281" x2="67969" y2="28281"/>
                        <a14:foregroundMark x1="69375" y1="28281" x2="69375" y2="28281"/>
                        <a14:foregroundMark x1="66719" y1="30000" x2="66719" y2="30000"/>
                        <a14:foregroundMark x1="27031" y1="74375" x2="27031" y2="74375"/>
                        <a14:foregroundMark x1="26563" y1="73125" x2="26563" y2="73125"/>
                        <a14:foregroundMark x1="28750" y1="74531" x2="28750" y2="74531"/>
                        <a14:foregroundMark x1="31250" y1="74063" x2="31250" y2="74063"/>
                        <a14:foregroundMark x1="36250" y1="74375" x2="36250" y2="74375"/>
                        <a14:foregroundMark x1="40156" y1="72031" x2="40156" y2="72031"/>
                        <a14:foregroundMark x1="44375" y1="72656" x2="44375" y2="72656"/>
                        <a14:foregroundMark x1="42500" y1="72656" x2="42500" y2="72656"/>
                        <a14:foregroundMark x1="50156" y1="72500" x2="50156" y2="72500"/>
                        <a14:foregroundMark x1="52500" y1="73125" x2="52500" y2="73125"/>
                        <a14:foregroundMark x1="53750" y1="73906" x2="53750" y2="73906"/>
                        <a14:foregroundMark x1="53594" y1="76250" x2="53594" y2="76250"/>
                        <a14:foregroundMark x1="55937" y1="75625" x2="55937" y2="75625"/>
                        <a14:foregroundMark x1="64375" y1="74375" x2="64375" y2="74375"/>
                        <a14:foregroundMark x1="66875" y1="74375" x2="66875" y2="74375"/>
                        <a14:foregroundMark x1="68750" y1="72500" x2="68750" y2="72500"/>
                        <a14:foregroundMark x1="76875" y1="73125" x2="76875" y2="73125"/>
                        <a14:foregroundMark x1="83594" y1="62344" x2="83594" y2="62344"/>
                        <a14:foregroundMark x1="84844" y1="63281" x2="84844" y2="63281"/>
                        <a14:foregroundMark x1="86406" y1="65000" x2="86406" y2="65000"/>
                        <a14:foregroundMark x1="84375" y1="67656" x2="84375" y2="67656"/>
                        <a14:foregroundMark x1="82500" y1="66406" x2="82500" y2="66406"/>
                        <a14:foregroundMark x1="21719" y1="66250" x2="21719" y2="66250"/>
                        <a14:foregroundMark x1="15937" y1="68281" x2="15937" y2="68281"/>
                        <a14:foregroundMark x1="13594" y1="62969" x2="13594" y2="62969"/>
                        <a14:foregroundMark x1="16094" y1="58438" x2="16094" y2="58438"/>
                        <a14:foregroundMark x1="22500" y1="60781" x2="22500" y2="60781"/>
                        <a14:foregroundMark x1="19063" y1="62344" x2="19063" y2="62344"/>
                        <a14:foregroundMark x1="17813" y1="60781" x2="17813" y2="60781"/>
                        <a14:foregroundMark x1="17344" y1="59375" x2="17344" y2="59375"/>
                        <a14:foregroundMark x1="19531" y1="60156" x2="19531" y2="60156"/>
                        <a14:foregroundMark x1="20313" y1="60625" x2="20313" y2="60625"/>
                        <a14:foregroundMark x1="21250" y1="63438" x2="21250" y2="64063"/>
                        <a14:foregroundMark x1="19688" y1="65625" x2="19688" y2="65625"/>
                        <a14:foregroundMark x1="18438" y1="65156" x2="18438" y2="65156"/>
                        <a14:foregroundMark x1="17344" y1="64219" x2="17344" y2="64219"/>
                        <a14:foregroundMark x1="12031" y1="63594" x2="12031" y2="63594"/>
                        <a14:foregroundMark x1="37344" y1="32344" x2="37344" y2="32344"/>
                        <a14:foregroundMark x1="36250" y1="31250" x2="36250" y2="31250"/>
                        <a14:foregroundMark x1="46250" y1="46563" x2="46250" y2="46563"/>
                        <a14:foregroundMark x1="76563" y1="76563" x2="76563" y2="76563"/>
                        <a14:foregroundMark x1="26406" y1="50625" x2="26406" y2="50625"/>
                        <a14:foregroundMark x1="84063" y1="64844" x2="84063" y2="64844"/>
                        <a14:foregroundMark x1="84844" y1="62031" x2="84844" y2="6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24" b="19619"/>
          <a:stretch/>
        </p:blipFill>
        <p:spPr bwMode="auto">
          <a:xfrm>
            <a:off x="3577846" y="3960032"/>
            <a:ext cx="5036309" cy="298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91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225</TotalTime>
  <Words>240</Words>
  <Application>Microsoft Office PowerPoint</Application>
  <PresentationFormat>Geniş ekran</PresentationFormat>
  <Paragraphs>50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Gill Sans MT</vt:lpstr>
      <vt:lpstr>Wingdings</vt:lpstr>
      <vt:lpstr>Parcel</vt:lpstr>
      <vt:lpstr>2019-2020 Dönemİ Mezunları Online MEZUNİYET ToplantıSI</vt:lpstr>
      <vt:lpstr>2019-2020 Dönemİ Mezunlarımız </vt:lpstr>
      <vt:lpstr>2019-2020 Dönemİ Mezunlarımız </vt:lpstr>
      <vt:lpstr>Dereceye Gİren ÖĞRENCİLERİMİZ </vt:lpstr>
      <vt:lpstr>ÖDÜLLER</vt:lpstr>
      <vt:lpstr>Online mezuniyet töreni</vt:lpstr>
      <vt:lpstr>Tüm MezunlarımızA Başarılar  ve SAĞLIKLI VE MUTLU BİR YIL DİLİYORUZ. CeVHEr hAZIRLAMA MÜHENDİSLİĞİ  BÖLÜMÜ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Cevher Hazırlama Mühendİslİğİ BÖLüMÜ</dc:title>
  <dc:creator>ITU</dc:creator>
  <cp:lastModifiedBy>tülay türk</cp:lastModifiedBy>
  <cp:revision>46</cp:revision>
  <dcterms:created xsi:type="dcterms:W3CDTF">2020-12-07T07:30:06Z</dcterms:created>
  <dcterms:modified xsi:type="dcterms:W3CDTF">2020-12-30T11:02:16Z</dcterms:modified>
</cp:coreProperties>
</file>